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713" autoAdjust="0"/>
  </p:normalViewPr>
  <p:slideViewPr>
    <p:cSldViewPr>
      <p:cViewPr varScale="1">
        <p:scale>
          <a:sx n="74" d="100"/>
          <a:sy n="74" d="100"/>
        </p:scale>
        <p:origin x="5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451E953-D5A0-4CE2-B4C4-E3323AF7720A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692D400-64F1-4B93-A37B-2108C60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5;&#1088;&#1086;&#1090;&#1072;&#1089;&#1086;&#1074;\Desktop\&#1084;&#1086;&#1103;%20&#1087;&#1088;&#1077;&#1079;&#1077;&#1085;&#1090;&#1072;&#1094;&#1080;&#1103;\Adrian%20Stro&#776;m%20-%20Change%20the%20world%20(Feat%20Guitk)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 ЖИЗНЬ, и УЧЕБА, И ТВОРЧЕСТВО СТУДЕНТОВ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 КУРСА (и  не только…)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50000"/>
            </a:schemeClr>
          </a:solidFill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КАК ЭТО БЫВАЕТ НА </a:t>
            </a: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ФАКУЛЬТЕТЕ ИНОСТРАННЫХ ЯЗЫКОВ </a:t>
            </a: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ЧГПУ им. И.Я.Яковлева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Adrian Ström - Change the world (Feat Guitk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8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Студенческая жизнь на ФИЯ </a:t>
            </a:r>
            <a:r>
              <a:rPr lang="ru-RU" dirty="0" smtClean="0"/>
              <a:t>- это </a:t>
            </a:r>
            <a:r>
              <a:rPr lang="ru-RU" dirty="0" smtClean="0"/>
              <a:t>не только учеба </a:t>
            </a:r>
            <a:endParaRPr lang="ru-RU" dirty="0"/>
          </a:p>
        </p:txBody>
      </p:sp>
      <p:pic>
        <p:nvPicPr>
          <p:cNvPr id="4" name="Содержимое 3" descr="большой этнографический диктат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1296" y="1600200"/>
            <a:ext cx="7061408" cy="4708525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 и спорт </a:t>
            </a:r>
            <a:endParaRPr lang="ru-RU" dirty="0"/>
          </a:p>
        </p:txBody>
      </p:sp>
      <p:pic>
        <p:nvPicPr>
          <p:cNvPr id="4" name="Содержимое 3" descr="если хочешь быть здор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1296" y="1600200"/>
            <a:ext cx="7061408" cy="4708525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 интересные встречи в Национальной библиотеке </a:t>
            </a:r>
            <a:endParaRPr lang="ru-RU" dirty="0"/>
          </a:p>
        </p:txBody>
      </p:sp>
      <p:pic>
        <p:nvPicPr>
          <p:cNvPr id="4" name="Содержимое 3" descr="IMG_20191204_1400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И  восприятие национального и культурного многообразия нашей страны сквозь призму Дружбе народов</a:t>
            </a:r>
            <a:endParaRPr lang="ru-RU" sz="3200" dirty="0"/>
          </a:p>
        </p:txBody>
      </p:sp>
      <p:pic>
        <p:nvPicPr>
          <p:cNvPr id="4" name="Содержимое 3" descr="дружба народ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1296" y="1600200"/>
            <a:ext cx="7061408" cy="4708525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 участие в общероссийском форуме «Россия студенческая»</a:t>
            </a:r>
            <a:endParaRPr lang="ru-RU" dirty="0"/>
          </a:p>
        </p:txBody>
      </p:sp>
      <p:pic>
        <p:nvPicPr>
          <p:cNvPr id="5" name="Содержимое 4" descr="Россия студенческа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25395"/>
            <a:ext cx="4038600" cy="2675573"/>
          </a:xfrm>
        </p:spPr>
      </p:pic>
      <p:pic>
        <p:nvPicPr>
          <p:cNvPr id="7" name="Содержимое 6" descr="Чезганова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515867"/>
            <a:ext cx="4038600" cy="2694629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А также непременное участие в творческом конкурсе сценических постановок на английском языке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84136"/>
            <a:ext cx="4038600" cy="2758091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654944"/>
            <a:ext cx="4038600" cy="2416474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7377"/>
            <a:ext cx="4038600" cy="2691608"/>
          </a:xfrm>
        </p:spPr>
      </p:pic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2380421431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 участие в различных олимпиадах, конкурсах и конференциях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98" y="1600200"/>
            <a:ext cx="3202404" cy="452596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053" y="1600200"/>
            <a:ext cx="3004894" cy="4525963"/>
          </a:xfrm>
        </p:spPr>
      </p:pic>
    </p:spTree>
    <p:extLst>
      <p:ext uri="{BB962C8B-B14F-4D97-AF65-F5344CB8AC3E}">
        <p14:creationId xmlns:p14="http://schemas.microsoft.com/office/powerpoint/2010/main" val="2808563751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83" y="1600200"/>
            <a:ext cx="3202234" cy="4525963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78197466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Присоединяйся к нам!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72" y="2132856"/>
            <a:ext cx="3241303" cy="3241303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168932"/>
            <a:ext cx="4223793" cy="3169150"/>
          </a:xfrm>
        </p:spPr>
      </p:pic>
    </p:spTree>
    <p:extLst>
      <p:ext uri="{BB962C8B-B14F-4D97-AF65-F5344CB8AC3E}">
        <p14:creationId xmlns:p14="http://schemas.microsoft.com/office/powerpoint/2010/main" val="149090961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264</TotalTime>
  <Words>84</Words>
  <Application>Microsoft Office PowerPoint</Application>
  <PresentationFormat>Экран (4:3)</PresentationFormat>
  <Paragraphs>12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И ЖИЗНЬ, и УЧЕБА, И ТВОРЧЕСТВО СТУДЕНТОВ  2 КУРСА (и  не только…)</vt:lpstr>
      <vt:lpstr>Студенческая жизнь на ФИЯ - это не только учеба </vt:lpstr>
      <vt:lpstr>Но и спорт </vt:lpstr>
      <vt:lpstr>И интересные встречи в Национальной библиотеке </vt:lpstr>
      <vt:lpstr>И  восприятие национального и культурного многообразия нашей страны сквозь призму Дружбе народов</vt:lpstr>
      <vt:lpstr>И участие в общероссийском форуме «Россия студенческая»</vt:lpstr>
      <vt:lpstr>А также непременное участие в творческом конкурсе сценических постановок на английском языке</vt:lpstr>
      <vt:lpstr>Презентация PowerPoint</vt:lpstr>
      <vt:lpstr>И участие в различных олимпиадах, конкурсах и конференциях</vt:lpstr>
      <vt:lpstr>Презентация PowerPoint</vt:lpstr>
      <vt:lpstr>Присоединяйся к нам!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ЖИЗНЬ, УЧЕБА И ТВОРЧЕСТВО СТУДЕНТОВ 2 КУРСА</dc:title>
  <dc:creator>Протасов</dc:creator>
  <cp:lastModifiedBy>Кормилина</cp:lastModifiedBy>
  <cp:revision>14</cp:revision>
  <dcterms:created xsi:type="dcterms:W3CDTF">2020-05-12T18:11:58Z</dcterms:created>
  <dcterms:modified xsi:type="dcterms:W3CDTF">2020-05-19T18:36:33Z</dcterms:modified>
</cp:coreProperties>
</file>