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2" r:id="rId6"/>
    <p:sldId id="263" r:id="rId7"/>
    <p:sldId id="264" r:id="rId8"/>
    <p:sldId id="260" r:id="rId9"/>
    <p:sldId id="261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CAD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522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60645-3E9D-4776-AE36-C584E22CA5C4}" type="datetimeFigureOut">
              <a:rPr lang="ru-RU" smtClean="0"/>
              <a:t>20.05.2020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ADD1239-815A-44B6-B9B4-36CA52DBB45C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60645-3E9D-4776-AE36-C584E22CA5C4}" type="datetimeFigureOut">
              <a:rPr lang="ru-RU" smtClean="0"/>
              <a:t>20.05.2020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D1239-815A-44B6-B9B4-36CA52DBB45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60645-3E9D-4776-AE36-C584E22CA5C4}" type="datetimeFigureOut">
              <a:rPr lang="ru-RU" smtClean="0"/>
              <a:t>20.05.2020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D1239-815A-44B6-B9B4-36CA52DBB45C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60645-3E9D-4776-AE36-C584E22CA5C4}" type="datetimeFigureOut">
              <a:rPr lang="ru-RU" smtClean="0"/>
              <a:t>20.05.2020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D1239-815A-44B6-B9B4-36CA52DBB45C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60645-3E9D-4776-AE36-C584E22CA5C4}" type="datetimeFigureOut">
              <a:rPr lang="ru-RU" smtClean="0"/>
              <a:t>20.05.2020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D1239-815A-44B6-B9B4-36CA52DBB45C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60645-3E9D-4776-AE36-C584E22CA5C4}" type="datetimeFigureOut">
              <a:rPr lang="ru-RU" smtClean="0"/>
              <a:t>20.05.2020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D1239-815A-44B6-B9B4-36CA52DBB45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60645-3E9D-4776-AE36-C584E22CA5C4}" type="datetimeFigureOut">
              <a:rPr lang="ru-RU" smtClean="0"/>
              <a:t>20.05.2020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D1239-815A-44B6-B9B4-36CA52DBB45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60645-3E9D-4776-AE36-C584E22CA5C4}" type="datetimeFigureOut">
              <a:rPr lang="ru-RU" smtClean="0"/>
              <a:t>20.05.2020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D1239-815A-44B6-B9B4-36CA52DBB45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60645-3E9D-4776-AE36-C584E22CA5C4}" type="datetimeFigureOut">
              <a:rPr lang="ru-RU" smtClean="0"/>
              <a:t>20.05.2020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D1239-815A-44B6-B9B4-36CA52DBB45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60645-3E9D-4776-AE36-C584E22CA5C4}" type="datetimeFigureOut">
              <a:rPr lang="ru-RU" smtClean="0"/>
              <a:t>20.05.2020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D1239-815A-44B6-B9B4-36CA52DBB45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60645-3E9D-4776-AE36-C584E22CA5C4}" type="datetimeFigureOut">
              <a:rPr lang="ru-RU" smtClean="0"/>
              <a:t>20.05.2020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D1239-815A-44B6-B9B4-36CA52DBB45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EDE60645-3E9D-4776-AE36-C584E22CA5C4}" type="datetimeFigureOut">
              <a:rPr lang="ru-RU" smtClean="0"/>
              <a:t>20.05.2020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7ADD1239-815A-44B6-B9B4-36CA52DBB45C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st2.depositphotos.com/3680349/5196/v/950/depositphotos_51969355-stock-illustration-seamless-pattern-with-speech-bubbl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9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23728" y="2492896"/>
            <a:ext cx="4608512" cy="1008112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ru-RU" sz="4400" dirty="0" smtClean="0">
                <a:solidFill>
                  <a:schemeClr val="accent1">
                    <a:lumMod val="50000"/>
                  </a:schemeClr>
                </a:solidFill>
              </a:rPr>
              <a:t>Вот так и живем </a:t>
            </a:r>
            <a:endParaRPr lang="ru-RU" sz="4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012160" y="5085184"/>
            <a:ext cx="2736304" cy="864096"/>
          </a:xfrm>
          <a:solidFill>
            <a:schemeClr val="bg1"/>
          </a:solidFill>
        </p:spPr>
        <p:txBody>
          <a:bodyPr>
            <a:normAutofit fontScale="70000" lnSpcReduction="20000"/>
          </a:bodyPr>
          <a:lstStyle/>
          <a:p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ФИЯ</a:t>
            </a:r>
          </a:p>
          <a:p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2 курс </a:t>
            </a:r>
          </a:p>
          <a:p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Группа В</a:t>
            </a:r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3770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www.on-walking.com/files/cheboksary-3/03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2" t="6072" b="13653"/>
          <a:stretch/>
        </p:blipFill>
        <p:spPr bwMode="auto">
          <a:xfrm>
            <a:off x="1151264" y="2191731"/>
            <a:ext cx="6949861" cy="4666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080120"/>
          </a:xfrm>
        </p:spPr>
        <p:txBody>
          <a:bodyPr>
            <a:noAutofit/>
          </a:bodyPr>
          <a:lstStyle/>
          <a:p>
            <a:r>
              <a:rPr lang="ru-RU" sz="3600" dirty="0" smtClean="0"/>
              <a:t>Почему именно наш университет?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268761"/>
            <a:ext cx="7848872" cy="922970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В ЧГПУ самый 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интересный подход к изучению иностранного 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языка.</a:t>
            </a:r>
          </a:p>
          <a:p>
            <a:pPr marL="0" indent="0" algn="ctr">
              <a:buNone/>
            </a:pP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А также высококлассные преподаватели, многие из которых имеют ученые степени и звания</a:t>
            </a:r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6701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Перейдем к учебным дисциплинам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4978896" cy="4525963"/>
          </a:xfrm>
        </p:spPr>
        <p:txBody>
          <a:bodyPr>
            <a:normAutofit fontScale="85000" lnSpcReduction="20000"/>
          </a:bodyPr>
          <a:lstStyle/>
          <a:p>
            <a:r>
              <a:rPr lang="ru-RU" b="1" dirty="0" smtClean="0">
                <a:solidFill>
                  <a:schemeClr val="tx2">
                    <a:lumMod val="50000"/>
                  </a:schemeClr>
                </a:solidFill>
              </a:rPr>
              <a:t>Иностранные языки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:</a:t>
            </a:r>
            <a:endParaRPr lang="ru-RU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на 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парах вы 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научитесь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:</a:t>
            </a:r>
          </a:p>
          <a:p>
            <a:pPr marL="0" indent="0">
              <a:buNone/>
            </a:pP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-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переводить тексты</a:t>
            </a:r>
            <a:br>
              <a:rPr lang="ru-RU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-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грамотно 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обогатите свою речь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ru-RU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-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задавать интересные вопросы и красиво на них отвечать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ru-RU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-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вести диалог с человеком на иностранном языке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ru-RU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-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свободно 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разговаривать на английском и других языках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ru-RU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-использовать  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своё мышление в различных ситуациях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ru-RU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-актерскому мастерству во время обучения </a:t>
            </a:r>
            <a:br>
              <a:rPr lang="ru-RU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-участвовать 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в исследовательской деятельности </a:t>
            </a:r>
          </a:p>
        </p:txBody>
      </p:sp>
      <p:pic>
        <p:nvPicPr>
          <p:cNvPr id="5124" name="Picture 4" descr="https://fgosonline.ru/wp-content/uploads/2019/08/1531134229-f68de8772ec0589c6c597e9467c8bc78-1024x576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81"/>
          <a:stretch/>
        </p:blipFill>
        <p:spPr bwMode="auto">
          <a:xfrm>
            <a:off x="4996873" y="1412776"/>
            <a:ext cx="3888010" cy="4977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1126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Философия и ЕНКМ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18884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Благодаря увлекательным 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дисциплинам 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"Философия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" и "Естественнонаучная картина мира" Вы узнаете о состоянии нашей планеты до Большого Взрыва, категории "бытие", генной инженерии человека и многом другом, о чем Вы прежде и не догадывалась.</a:t>
            </a:r>
          </a:p>
        </p:txBody>
      </p:sp>
      <p:pic>
        <p:nvPicPr>
          <p:cNvPr id="6148" name="Picture 4" descr="https://best-quote.ru/wp-content/uploads/2019/09/manmeasure-e15687576712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690539"/>
            <a:ext cx="4385033" cy="2923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https://mota.ru/upload/wallpapers/source/2016/11/21/11/05/50886/mota.ru_20161121246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" t="-13960" r="-6834" b="13960"/>
          <a:stretch/>
        </p:blipFill>
        <p:spPr bwMode="auto">
          <a:xfrm>
            <a:off x="5649" y="3212976"/>
            <a:ext cx="4940278" cy="3400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2782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Педагогика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340768"/>
            <a:ext cx="3491880" cy="5256584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sz="2400" dirty="0">
                <a:solidFill>
                  <a:schemeClr val="tx2">
                    <a:lumMod val="50000"/>
                  </a:schemeClr>
                </a:solidFill>
              </a:rPr>
              <a:t>М</a:t>
            </a: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</a:rPr>
              <a:t>ы </a:t>
            </a:r>
            <a:r>
              <a:rPr lang="ru-RU" sz="2400" dirty="0">
                <a:solidFill>
                  <a:schemeClr val="tx2">
                    <a:lumMod val="50000"/>
                  </a:schemeClr>
                </a:solidFill>
              </a:rPr>
              <a:t>учимся в педагогическом университете </a:t>
            </a: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</a:rPr>
              <a:t>и нам никак нельзя обойтись без "Педагогики" </a:t>
            </a:r>
          </a:p>
          <a:p>
            <a:pPr marL="0" indent="0">
              <a:buNone/>
            </a:pP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</a:rPr>
              <a:t>На </a:t>
            </a:r>
            <a:r>
              <a:rPr lang="ru-RU" sz="2400" dirty="0">
                <a:solidFill>
                  <a:schemeClr val="tx2">
                    <a:lumMod val="50000"/>
                  </a:schemeClr>
                </a:solidFill>
              </a:rPr>
              <a:t>парах вы узнаете каким должен быть настоящий учитель и какими качествами он обладает. Все </a:t>
            </a: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</a:rPr>
              <a:t>знания, приобретённые </a:t>
            </a:r>
            <a:r>
              <a:rPr lang="ru-RU" sz="2400" dirty="0">
                <a:solidFill>
                  <a:schemeClr val="tx2">
                    <a:lumMod val="50000"/>
                  </a:schemeClr>
                </a:solidFill>
              </a:rPr>
              <a:t>вами в ходе изучения, пригодятся в будущем.</a:t>
            </a:r>
          </a:p>
        </p:txBody>
      </p:sp>
      <p:sp>
        <p:nvSpPr>
          <p:cNvPr id="4" name="AutoShape 2" descr="https://hometutors.melbourne/wp-content/uploads/2016/05/AdobeStock_105480497.jpe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172" name="Picture 4" descr="https://img.kanal-o.ru/img/2018-01-15/fmt_89_24_shutterstock_34746200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1556792"/>
            <a:ext cx="5736087" cy="453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4181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96752"/>
          </a:xfrm>
        </p:spPr>
        <p:txBody>
          <a:bodyPr/>
          <a:lstStyle/>
          <a:p>
            <a:r>
              <a:rPr lang="ru-RU" sz="6000" dirty="0" smtClean="0"/>
              <a:t>Психология</a:t>
            </a:r>
            <a:r>
              <a:rPr lang="ru-RU" sz="6600" dirty="0" smtClean="0"/>
              <a:t> </a:t>
            </a:r>
            <a:endParaRPr lang="ru-RU" sz="6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340769"/>
            <a:ext cx="8147248" cy="936104"/>
          </a:xfrm>
        </p:spPr>
        <p:txBody>
          <a:bodyPr>
            <a:normAutofit fontScale="25000" lnSpcReduction="20000"/>
          </a:bodyPr>
          <a:lstStyle/>
          <a:p>
            <a:pPr marL="0" indent="0" algn="ctr">
              <a:buNone/>
            </a:pPr>
            <a:r>
              <a:rPr lang="ru-RU" sz="7400" dirty="0">
                <a:solidFill>
                  <a:schemeClr val="tx2">
                    <a:lumMod val="50000"/>
                  </a:schemeClr>
                </a:solidFill>
              </a:rPr>
              <a:t>Наши занятия по психологии проходят очень </a:t>
            </a:r>
            <a:r>
              <a:rPr lang="ru-RU" sz="7400" dirty="0" smtClean="0">
                <a:solidFill>
                  <a:schemeClr val="tx2">
                    <a:lumMod val="50000"/>
                  </a:schemeClr>
                </a:solidFill>
              </a:rPr>
              <a:t>интересно. У </a:t>
            </a:r>
            <a:r>
              <a:rPr lang="ru-RU" sz="7400" dirty="0">
                <a:solidFill>
                  <a:schemeClr val="tx2">
                    <a:lumMod val="50000"/>
                  </a:schemeClr>
                </a:solidFill>
              </a:rPr>
              <a:t>нас есть практические занятия и лекции.</a:t>
            </a:r>
            <a:r>
              <a:rPr lang="ru-RU" sz="7400" dirty="0" smtClean="0"/>
              <a:t/>
            </a:r>
            <a:br>
              <a:rPr lang="ru-RU" sz="7400" dirty="0" smtClean="0"/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2204864"/>
            <a:ext cx="3600400" cy="18002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На практических занятиях мы выполняем различные 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тесты, выступаем 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с темами перед 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аудиторией, отвечаем 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и задаём вопросы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292080" y="2276872"/>
            <a:ext cx="3600400" cy="207930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2">
                    <a:lumMod val="50000"/>
                  </a:schemeClr>
                </a:solidFill>
              </a:rPr>
              <a:t>На лекциях мы слушаем лектора и записываем.</a:t>
            </a: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ru-RU" sz="2000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ru-RU" sz="2000" dirty="0">
                <a:solidFill>
                  <a:schemeClr val="tx2">
                    <a:lumMod val="50000"/>
                  </a:schemeClr>
                </a:solidFill>
              </a:rPr>
              <a:t>Также мы смотрим различные видео или фильмы по </a:t>
            </a: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</a:rPr>
              <a:t>теме, анализируем</a:t>
            </a:r>
            <a:r>
              <a:rPr lang="ru-RU" sz="2000" dirty="0" smtClean="0"/>
              <a:t>.</a:t>
            </a:r>
            <a:endParaRPr lang="ru-RU" sz="2000" dirty="0"/>
          </a:p>
        </p:txBody>
      </p:sp>
      <p:pic>
        <p:nvPicPr>
          <p:cNvPr id="8194" name="Picture 2" descr="https://promum.com.ua/wp-content/uploads/2019/12/75841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21" t="8243" r="19911" b="12570"/>
          <a:stretch/>
        </p:blipFill>
        <p:spPr bwMode="auto">
          <a:xfrm>
            <a:off x="423958" y="4289196"/>
            <a:ext cx="2990078" cy="2037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s://vk.vkfaces.com/854424/v854424206/1c2eb9/qfm-GQn3pFk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45" t="-13629" r="1745" b="13629"/>
          <a:stretch/>
        </p:blipFill>
        <p:spPr bwMode="auto">
          <a:xfrm>
            <a:off x="5742117" y="3962986"/>
            <a:ext cx="3096344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7434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Языкознание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612775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Языкознание, ну или как мы называем его, «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языкоз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» - один из важнейших предметов на 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факультете иностранных языков . 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Языкознание - наука о языке, его функциях и 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структуре. Классификации 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языков, их 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происхождение, особенности, 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разделы языкознания и их роль в науке - это и многое другое ты узнаешь на 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парах языкознания.</a:t>
            </a:r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9220" name="Picture 4" descr="https://pbs.twimg.com/media/DptPQYmVAAYSzSc.jpg:lar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212976"/>
            <a:ext cx="6646070" cy="3588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863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06334" y="1268760"/>
            <a:ext cx="5184576" cy="18002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68760"/>
          </a:xfrm>
        </p:spPr>
        <p:txBody>
          <a:bodyPr/>
          <a:lstStyle/>
          <a:p>
            <a:r>
              <a:rPr lang="ru-RU" sz="4400" dirty="0" smtClean="0"/>
              <a:t>Физическая культура и спорт</a:t>
            </a:r>
            <a:endParaRPr lang="ru-RU" sz="4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0017" y="1268760"/>
            <a:ext cx="5348087" cy="208823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/>
              <a:t> </a:t>
            </a:r>
            <a:r>
              <a:rPr lang="ru-RU" sz="1800" dirty="0">
                <a:solidFill>
                  <a:schemeClr val="tx2">
                    <a:lumMod val="50000"/>
                  </a:schemeClr>
                </a:solidFill>
              </a:rPr>
              <a:t>Каждый день мы сидим на парах, узнаём много нового, но, как известно, голове необходимо давать отдохнуть. </a:t>
            </a:r>
            <a:endParaRPr lang="ru-RU" sz="1800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ru-RU" sz="1800" dirty="0" smtClean="0">
                <a:solidFill>
                  <a:schemeClr val="tx2">
                    <a:lumMod val="50000"/>
                  </a:schemeClr>
                </a:solidFill>
              </a:rPr>
              <a:t>Тут </a:t>
            </a:r>
            <a:r>
              <a:rPr lang="ru-RU" sz="1800" dirty="0">
                <a:solidFill>
                  <a:schemeClr val="tx2">
                    <a:lumMod val="50000"/>
                  </a:schemeClr>
                </a:solidFill>
              </a:rPr>
              <a:t>на помощь приходят пары по дисциплине </a:t>
            </a:r>
            <a:r>
              <a:rPr lang="ru-RU" sz="1800" b="1" dirty="0">
                <a:solidFill>
                  <a:schemeClr val="tx2">
                    <a:lumMod val="50000"/>
                  </a:schemeClr>
                </a:solidFill>
              </a:rPr>
              <a:t>Физическая </a:t>
            </a:r>
            <a:r>
              <a:rPr lang="ru-RU" sz="1800" b="1" dirty="0" smtClean="0">
                <a:solidFill>
                  <a:schemeClr val="tx2">
                    <a:lumMod val="50000"/>
                  </a:schemeClr>
                </a:solidFill>
              </a:rPr>
              <a:t>культура и спорт.</a:t>
            </a:r>
            <a:r>
              <a:rPr lang="ru-RU" sz="3600" dirty="0" smtClean="0"/>
              <a:t/>
            </a:r>
            <a:br>
              <a:rPr lang="ru-RU" sz="3600" dirty="0" smtClean="0"/>
            </a:br>
            <a:endParaRPr lang="ru-RU" sz="3600" dirty="0"/>
          </a:p>
        </p:txBody>
      </p:sp>
      <p:pic>
        <p:nvPicPr>
          <p:cNvPr id="1026" name="Picture 2" descr="https://pbs.twimg.com/media/DmAzRIwW4AERbcx.jpg:larg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783" y="3356992"/>
            <a:ext cx="3982121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315667" y="1556792"/>
            <a:ext cx="3672408" cy="4248472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Активная деятельность у нас проходит всегда по-разному: в хорошую и тёплую погоду мы ходим заниматься на стадион, выполняем различные общеразвивающие упражнения; зимой, если позволяет погода, мы катаемся на лыжах или на коньках, а также посещаем бассейн университета. Остальную часть времени мы проводим, конечно же, в нашем спортзале.</a:t>
            </a:r>
          </a:p>
        </p:txBody>
      </p:sp>
    </p:spTree>
    <p:extLst>
      <p:ext uri="{BB962C8B-B14F-4D97-AF65-F5344CB8AC3E}">
        <p14:creationId xmlns:p14="http://schemas.microsoft.com/office/powerpoint/2010/main" val="4121035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i="1" dirty="0"/>
          </a:p>
        </p:txBody>
      </p:sp>
      <p:pic>
        <p:nvPicPr>
          <p:cNvPr id="2050" name="Picture 2" descr="https://avatars.mds.yandex.net/get-pdb/877347/db85143e-751c-4bc1-9fe1-0a332fc5dc6e/s1200?webp=fals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2142" y="151554"/>
            <a:ext cx="4645407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sovch.chuvashia.com/wp-content/uploads/2012/11/_d187d0b3d0bfd18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3034" y="3175890"/>
            <a:ext cx="4644516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avatars.mds.yandex.net/get-pdb/881477/47b47bc8-deab-46c2-9f40-d484564996c6/s1200?webp=fals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" y="2476306"/>
            <a:ext cx="4075530" cy="3355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Овал 3"/>
          <p:cNvSpPr/>
          <p:nvPr/>
        </p:nvSpPr>
        <p:spPr>
          <a:xfrm>
            <a:off x="426263" y="544883"/>
            <a:ext cx="3384376" cy="1872208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>
                    <a:lumMod val="50000"/>
                  </a:schemeClr>
                </a:solidFill>
              </a:rPr>
              <a:t>Так </a:t>
            </a:r>
            <a:r>
              <a:rPr lang="ru-RU" sz="1400" dirty="0">
                <a:solidFill>
                  <a:schemeClr val="tx2">
                    <a:lumMod val="50000"/>
                  </a:schemeClr>
                </a:solidFill>
              </a:rPr>
              <a:t>мы умственно отдыхаем </a:t>
            </a:r>
            <a:r>
              <a:rPr lang="ru-RU" sz="1400" dirty="0" smtClean="0">
                <a:solidFill>
                  <a:schemeClr val="tx2">
                    <a:lumMod val="50000"/>
                  </a:schemeClr>
                </a:solidFill>
              </a:rPr>
              <a:t>и заряжаемся </a:t>
            </a:r>
            <a:r>
              <a:rPr lang="ru-RU" sz="1400" dirty="0">
                <a:solidFill>
                  <a:schemeClr val="tx2">
                    <a:lumMod val="50000"/>
                  </a:schemeClr>
                </a:solidFill>
              </a:rPr>
              <a:t>позитивной энергией для дальнейшего изучения чего-то нового и интересного</a:t>
            </a:r>
            <a:r>
              <a:rPr lang="ru-RU" sz="1600" dirty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5045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080120"/>
          </a:xfrm>
        </p:spPr>
        <p:txBody>
          <a:bodyPr/>
          <a:lstStyle/>
          <a:p>
            <a:r>
              <a:rPr lang="ru-RU" dirty="0" smtClean="0"/>
              <a:t>Читальный зал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1152127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Самое уютное место в университете, где вы можете провести время или просто отдохнуть между парами за чтением книги.</a:t>
            </a:r>
            <a:endParaRPr lang="ru-RU" dirty="0"/>
          </a:p>
        </p:txBody>
      </p:sp>
      <p:pic>
        <p:nvPicPr>
          <p:cNvPr id="10242" name="Picture 2" descr="https://sun9-69.userapi.com/OqfCRcUItD9AMwDEZiNyiJv3iANy-piHPY666w/iqGRHj8Y3VU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589"/>
          <a:stretch/>
        </p:blipFill>
        <p:spPr bwMode="auto">
          <a:xfrm>
            <a:off x="683568" y="2304937"/>
            <a:ext cx="7872874" cy="4523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4535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Спасибо за внимание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1266" name="Picture 2" descr="https://citatyok.ru/wp-content/uploads/2019/04/7-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700808"/>
            <a:ext cx="6261566" cy="4176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7542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75</TotalTime>
  <Words>344</Words>
  <Application>Microsoft Office PowerPoint</Application>
  <PresentationFormat>Экран (4:3)</PresentationFormat>
  <Paragraphs>30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Century Gothic</vt:lpstr>
      <vt:lpstr>Courier New</vt:lpstr>
      <vt:lpstr>Palatino Linotype</vt:lpstr>
      <vt:lpstr>Исполнительная</vt:lpstr>
      <vt:lpstr>Вот так и живем </vt:lpstr>
      <vt:lpstr>Почему именно наш университет?</vt:lpstr>
      <vt:lpstr>Перейдем к учебным дисциплинам </vt:lpstr>
      <vt:lpstr>Философия и ЕНКМ</vt:lpstr>
      <vt:lpstr>Педагогика </vt:lpstr>
      <vt:lpstr>Психология </vt:lpstr>
      <vt:lpstr>Языкознание</vt:lpstr>
      <vt:lpstr>Физическая культура и спорт</vt:lpstr>
      <vt:lpstr>Презентация PowerPoint</vt:lpstr>
      <vt:lpstr>Читальный зал </vt:lpstr>
      <vt:lpstr>Спасибо за внимание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Вот так и живем</dc:title>
  <dc:creator>new</dc:creator>
  <cp:lastModifiedBy>Кормилина</cp:lastModifiedBy>
  <cp:revision>9</cp:revision>
  <dcterms:created xsi:type="dcterms:W3CDTF">2020-05-15T08:57:17Z</dcterms:created>
  <dcterms:modified xsi:type="dcterms:W3CDTF">2020-05-20T12:05:28Z</dcterms:modified>
</cp:coreProperties>
</file>